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347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8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405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3292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1009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504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5479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35121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3533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745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058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B2075-9DE0-4943-AC18-480647235D6C}" type="datetimeFigureOut">
              <a:rPr lang="uk-UA" smtClean="0"/>
              <a:t>30.01.2015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3B328-5D7D-4798-9759-0AA2A50F3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225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9.xml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9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6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1475656" y="2708920"/>
            <a:ext cx="6120680" cy="1296144"/>
            <a:chOff x="1475656" y="2708920"/>
            <a:chExt cx="6120680" cy="12961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475656" y="3933056"/>
              <a:ext cx="158417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79912" y="3933056"/>
              <a:ext cx="158417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012160" y="3933056"/>
              <a:ext cx="158417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Прямоугольник 7"/>
            <p:cNvSpPr/>
            <p:nvPr/>
          </p:nvSpPr>
          <p:spPr>
            <a:xfrm rot="5400000">
              <a:off x="1655676" y="3284984"/>
              <a:ext cx="122413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Прямоугольник 8"/>
            <p:cNvSpPr/>
            <p:nvPr/>
          </p:nvSpPr>
          <p:spPr>
            <a:xfrm rot="5400000">
              <a:off x="3959932" y="3284984"/>
              <a:ext cx="122413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Прямоугольник 9"/>
            <p:cNvSpPr/>
            <p:nvPr/>
          </p:nvSpPr>
          <p:spPr>
            <a:xfrm rot="5400000">
              <a:off x="6192180" y="3284984"/>
              <a:ext cx="1224136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824501" y="3192283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1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435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3959932" y="3573016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4198" y="3552145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10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3959932" y="3573016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17694" y="3571292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11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8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9932" y="3573016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1817694" y="3571292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12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93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3959932" y="3573016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21950" y="3211252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13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8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92180" y="3571292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1817694" y="3571292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14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7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6192180" y="3571292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17694" y="3571292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15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71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6192180" y="3571292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21950" y="3571292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16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59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92180" y="3571292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4198" y="3211252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17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135296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 виконано!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7460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24501" y="3192283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2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2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21950" y="3552145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3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08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4198" y="3552145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4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94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4121950" y="3557437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5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67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92180" y="3573016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4121950" y="3557437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6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7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92180" y="3573016"/>
            <a:ext cx="1224136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21950" y="3557437"/>
            <a:ext cx="900100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7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081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62483" y="3552145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6354198" y="3552145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8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0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933056"/>
            <a:ext cx="158417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rot="5400000">
            <a:off x="1655676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59932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192180" y="3284984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012160" y="5517232"/>
            <a:ext cx="158417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Reset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9932" y="3573016"/>
            <a:ext cx="1224136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6354198" y="3552145"/>
            <a:ext cx="900100" cy="36004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475656" y="47667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Ханойська вежа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75656" y="54452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9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70</Words>
  <Application>Microsoft Office PowerPoint</Application>
  <PresentationFormat>Экран (4:3)</PresentationFormat>
  <Paragraphs>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</dc:creator>
  <cp:lastModifiedBy>Vladimir</cp:lastModifiedBy>
  <cp:revision>18</cp:revision>
  <dcterms:created xsi:type="dcterms:W3CDTF">2015-01-30T08:56:03Z</dcterms:created>
  <dcterms:modified xsi:type="dcterms:W3CDTF">2015-01-30T12:06:01Z</dcterms:modified>
</cp:coreProperties>
</file>